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Relationship Id="rId4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Sunday, October 16,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October 16,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80CB818-7379-467D-8E76-EF9D9074A26C}" type="datetime2">
              <a:rPr lang="en-US" smtClean="0"/>
              <a:t>Sunday, October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4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16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7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7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bin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bin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426" y="4140110"/>
            <a:ext cx="7490524" cy="1090796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Earth’s Awesome Spheres</a:t>
            </a:r>
            <a:br>
              <a:rPr lang="en-US" sz="6600" dirty="0" smtClean="0"/>
            </a:br>
            <a:r>
              <a:rPr lang="en-US" sz="6600" dirty="0" smtClean="0"/>
              <a:t> and their </a:t>
            </a:r>
            <a:br>
              <a:rPr lang="en-US" sz="6600" dirty="0" smtClean="0"/>
            </a:br>
            <a:r>
              <a:rPr lang="en-US" sz="6600" dirty="0" smtClean="0"/>
              <a:t>Amazing </a:t>
            </a:r>
            <a:br>
              <a:rPr lang="en-US" sz="6600" dirty="0" smtClean="0"/>
            </a:br>
            <a:r>
              <a:rPr lang="en-US" sz="6600" dirty="0" smtClean="0"/>
              <a:t>Interactions!</a:t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89" y="4470529"/>
            <a:ext cx="7823661" cy="1791319"/>
          </a:xfrm>
        </p:spPr>
        <p:txBody>
          <a:bodyPr>
            <a:normAutofit/>
          </a:bodyPr>
          <a:lstStyle/>
          <a:p>
            <a:r>
              <a:rPr lang="en-PH" b="1" dirty="0">
                <a:solidFill>
                  <a:srgbClr val="66CC33"/>
                </a:solidFill>
                <a:latin typeface="Verdana" charset="0"/>
              </a:rPr>
              <a:t>SC.6.E.7.4</a:t>
            </a:r>
            <a:r>
              <a:rPr lang="en-PH" dirty="0">
                <a:solidFill>
                  <a:srgbClr val="FFFFFF"/>
                </a:solidFill>
                <a:latin typeface="Verdana" charset="0"/>
              </a:rPr>
              <a:t>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Differentiate and show interactions among the geosphere, hydrosphere, cryosphere, atmosphere and biosphere.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7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Which of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Earth’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4000" dirty="0">
                <a:latin typeface="Calibri" charset="0"/>
                <a:ea typeface="ＭＳ Ｐゴシック" charset="0"/>
                <a:cs typeface="ＭＳ Ｐゴシック" charset="0"/>
              </a:rPr>
              <a:t>spheres are interacting in the picture? </a:t>
            </a:r>
            <a:endParaRPr lang="en-US" sz="4000" dirty="0"/>
          </a:p>
        </p:txBody>
      </p:sp>
      <p:pic>
        <p:nvPicPr>
          <p:cNvPr id="4" name="Content Placeholder 3" descr="DSC00654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>
            <a:off x="779463" y="2296146"/>
            <a:ext cx="3969764" cy="4279184"/>
          </a:xfrm>
        </p:spPr>
      </p:pic>
      <p:sp>
        <p:nvSpPr>
          <p:cNvPr id="8" name="TextBox 7"/>
          <p:cNvSpPr txBox="1"/>
          <p:nvPr/>
        </p:nvSpPr>
        <p:spPr>
          <a:xfrm>
            <a:off x="5184139" y="2522282"/>
            <a:ext cx="35662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Atmosphere</a:t>
            </a:r>
          </a:p>
          <a:p>
            <a:endParaRPr lang="en-US" sz="2800" dirty="0"/>
          </a:p>
          <a:p>
            <a:r>
              <a:rPr lang="en-US" sz="2800" dirty="0"/>
              <a:t>2. Biosphere</a:t>
            </a:r>
          </a:p>
          <a:p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Cryosphere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4. Geosphere</a:t>
            </a:r>
          </a:p>
          <a:p>
            <a:endParaRPr lang="en-US" sz="2800" dirty="0"/>
          </a:p>
          <a:p>
            <a:r>
              <a:rPr lang="en-US" sz="2800" dirty="0"/>
              <a:t>5.Hydrosphere</a:t>
            </a:r>
          </a:p>
        </p:txBody>
      </p:sp>
    </p:spTree>
    <p:extLst>
      <p:ext uri="{BB962C8B-B14F-4D97-AF65-F5344CB8AC3E}">
        <p14:creationId xmlns:p14="http://schemas.microsoft.com/office/powerpoint/2010/main" val="15099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Which of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Earth’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4000" dirty="0">
                <a:latin typeface="Calibri" charset="0"/>
                <a:ea typeface="ＭＳ Ｐゴシック" charset="0"/>
                <a:cs typeface="ＭＳ Ｐゴシック" charset="0"/>
              </a:rPr>
              <a:t>spheres are interacting in the picture?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184139" y="2522282"/>
            <a:ext cx="35662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Atmosphere</a:t>
            </a:r>
          </a:p>
          <a:p>
            <a:endParaRPr lang="en-US" sz="2800" dirty="0"/>
          </a:p>
          <a:p>
            <a:r>
              <a:rPr lang="en-US" sz="2800" dirty="0"/>
              <a:t>2. Biosphere</a:t>
            </a:r>
          </a:p>
          <a:p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Cryosphere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4. Geosphere</a:t>
            </a:r>
          </a:p>
          <a:p>
            <a:endParaRPr lang="en-US" sz="2800" dirty="0"/>
          </a:p>
          <a:p>
            <a:r>
              <a:rPr lang="en-US" sz="2800" dirty="0"/>
              <a:t>5.Hydrosphere</a:t>
            </a:r>
          </a:p>
        </p:txBody>
      </p:sp>
      <p:pic>
        <p:nvPicPr>
          <p:cNvPr id="5" name="Content Placeholder 4" descr="DSC00869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9" b="30449"/>
          <a:stretch>
            <a:fillRect/>
          </a:stretch>
        </p:blipFill>
        <p:spPr>
          <a:xfrm>
            <a:off x="779462" y="1882588"/>
            <a:ext cx="3343493" cy="3953436"/>
          </a:xfrm>
        </p:spPr>
      </p:pic>
    </p:spTree>
    <p:extLst>
      <p:ext uri="{BB962C8B-B14F-4D97-AF65-F5344CB8AC3E}">
        <p14:creationId xmlns:p14="http://schemas.microsoft.com/office/powerpoint/2010/main" val="348698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Which of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Earth’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4000" dirty="0">
                <a:latin typeface="Calibri" charset="0"/>
                <a:ea typeface="ＭＳ Ｐゴシック" charset="0"/>
                <a:cs typeface="ＭＳ Ｐゴシック" charset="0"/>
              </a:rPr>
              <a:t>spheres are interacting in the picture?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184139" y="2522282"/>
            <a:ext cx="35662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Atmosphere</a:t>
            </a:r>
          </a:p>
          <a:p>
            <a:endParaRPr lang="en-US" sz="2800" dirty="0"/>
          </a:p>
          <a:p>
            <a:r>
              <a:rPr lang="en-US" sz="2800" dirty="0"/>
              <a:t>2. Biosphere</a:t>
            </a:r>
          </a:p>
          <a:p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Cryosphere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4. Geosphere</a:t>
            </a:r>
          </a:p>
          <a:p>
            <a:endParaRPr lang="en-US" sz="2800" dirty="0"/>
          </a:p>
          <a:p>
            <a:r>
              <a:rPr lang="en-US" sz="2800" dirty="0"/>
              <a:t>5.Hydrosphere</a:t>
            </a:r>
          </a:p>
        </p:txBody>
      </p:sp>
      <p:pic>
        <p:nvPicPr>
          <p:cNvPr id="4" name="Content Placeholder 3" descr="DSC01127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>
            <a:off x="313136" y="2263140"/>
            <a:ext cx="4714433" cy="4594860"/>
          </a:xfrm>
        </p:spPr>
      </p:pic>
      <p:pic>
        <p:nvPicPr>
          <p:cNvPr id="7" name="Content Placeholder 3" descr="DSC0065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 flipH="1" flipV="1">
            <a:off x="452307" y="6575330"/>
            <a:ext cx="327156" cy="35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3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Vibro Up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Which of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Earth’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4000" dirty="0">
                <a:latin typeface="Calibri" charset="0"/>
                <a:ea typeface="ＭＳ Ｐゴシック" charset="0"/>
                <a:cs typeface="ＭＳ Ｐゴシック" charset="0"/>
              </a:rPr>
              <a:t>spheres are interacting in the picture?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184139" y="2522282"/>
            <a:ext cx="35662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Atmosphere</a:t>
            </a:r>
          </a:p>
          <a:p>
            <a:endParaRPr lang="en-US" sz="2800" dirty="0"/>
          </a:p>
          <a:p>
            <a:r>
              <a:rPr lang="en-US" sz="2800" dirty="0"/>
              <a:t>2. Biosphere</a:t>
            </a:r>
          </a:p>
          <a:p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Cryosphere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4. Geosphere</a:t>
            </a:r>
          </a:p>
          <a:p>
            <a:endParaRPr lang="en-US" sz="2800" dirty="0"/>
          </a:p>
          <a:p>
            <a:r>
              <a:rPr lang="en-US" sz="2800" dirty="0"/>
              <a:t>5.Hydrosphere</a:t>
            </a:r>
          </a:p>
        </p:txBody>
      </p:sp>
      <p:pic>
        <p:nvPicPr>
          <p:cNvPr id="7" name="Content Placeholder 3" descr="DSC0065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 flipH="1" flipV="1">
            <a:off x="452307" y="6575330"/>
            <a:ext cx="327156" cy="352656"/>
          </a:xfrm>
          <a:prstGeom prst="rect">
            <a:avLst/>
          </a:prstGeom>
        </p:spPr>
      </p:pic>
      <p:pic>
        <p:nvPicPr>
          <p:cNvPr id="5" name="Content Placeholder 4" descr="DSC01224.JPG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>
            <a:off x="191361" y="1882588"/>
            <a:ext cx="4992779" cy="4610012"/>
          </a:xfrm>
        </p:spPr>
      </p:pic>
    </p:spTree>
    <p:extLst>
      <p:ext uri="{BB962C8B-B14F-4D97-AF65-F5344CB8AC3E}">
        <p14:creationId xmlns:p14="http://schemas.microsoft.com/office/powerpoint/2010/main" val="29284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Vibro Up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000" dirty="0">
                <a:solidFill>
                  <a:srgbClr val="FF9900"/>
                </a:solidFill>
                <a:latin typeface="Verdana" charset="0"/>
              </a:rPr>
              <a:t>What on Earth?</a:t>
            </a:r>
            <a:br>
              <a:rPr lang="en-PH" sz="4000" dirty="0">
                <a:solidFill>
                  <a:srgbClr val="FF9900"/>
                </a:solidFill>
                <a:latin typeface="Verdan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17654"/>
            <a:ext cx="7581901" cy="4618370"/>
          </a:xfrm>
        </p:spPr>
        <p:txBody>
          <a:bodyPr>
            <a:normAutofit lnSpcReduction="10000"/>
          </a:bodyPr>
          <a:lstStyle/>
          <a:p>
            <a:r>
              <a:rPr lang="en-PH" sz="2400" b="1" dirty="0">
                <a:solidFill>
                  <a:srgbClr val="3399CC"/>
                </a:solidFill>
                <a:latin typeface="Verdana" charset="0"/>
              </a:rPr>
              <a:t>What is the Earth system</a:t>
            </a:r>
            <a:r>
              <a:rPr lang="en-PH" sz="2400" b="1" dirty="0" smtClean="0">
                <a:solidFill>
                  <a:srgbClr val="3399CC"/>
                </a:solidFill>
                <a:latin typeface="Verdana" charset="0"/>
              </a:rPr>
              <a:t>?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sz="2400" dirty="0">
                <a:solidFill>
                  <a:srgbClr val="000000"/>
                </a:solidFill>
                <a:latin typeface="Verdana" charset="0"/>
              </a:rPr>
              <a:t>A </a:t>
            </a:r>
            <a:r>
              <a:rPr lang="en-PH" sz="2400" dirty="0" smtClean="0">
                <a:solidFill>
                  <a:srgbClr val="000000"/>
                </a:solidFill>
                <a:latin typeface="Verdana" charset="0"/>
              </a:rPr>
              <a:t>group </a:t>
            </a:r>
            <a:r>
              <a:rPr lang="en-PH" sz="2400" dirty="0">
                <a:solidFill>
                  <a:srgbClr val="000000"/>
                </a:solidFill>
                <a:latin typeface="Verdana" charset="0"/>
              </a:rPr>
              <a:t>of related objects or parts that work together to form a </a:t>
            </a:r>
            <a:r>
              <a:rPr lang="en-PH" sz="2400" dirty="0" smtClean="0">
                <a:solidFill>
                  <a:srgbClr val="000000"/>
                </a:solidFill>
                <a:latin typeface="Verdana" charset="0"/>
              </a:rPr>
              <a:t>whole.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Ex: the planets that make up the solar system. </a:t>
            </a:r>
            <a:endParaRPr lang="en-PH" sz="2400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sz="2400" dirty="0">
                <a:solidFill>
                  <a:srgbClr val="000000"/>
                </a:solidFill>
                <a:latin typeface="Verdana" charset="0"/>
              </a:rPr>
              <a:t>The </a:t>
            </a:r>
            <a:r>
              <a:rPr lang="en-PH" sz="2400" b="1" dirty="0">
                <a:solidFill>
                  <a:srgbClr val="3399CC"/>
                </a:solidFill>
                <a:latin typeface="Verdana" charset="0"/>
              </a:rPr>
              <a:t>Earth system</a:t>
            </a:r>
            <a:r>
              <a:rPr lang="en-PH" sz="2400" dirty="0">
                <a:solidFill>
                  <a:srgbClr val="000000"/>
                </a:solidFill>
                <a:latin typeface="Verdana" charset="0"/>
              </a:rPr>
              <a:t> is all of the matter, energy, and processes within Earth’s boundary.</a:t>
            </a:r>
          </a:p>
          <a:p>
            <a:pPr marL="0" indent="0">
              <a:buClr>
                <a:srgbClr val="66CC33"/>
              </a:buClr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sz="2400" dirty="0" smtClean="0">
                <a:solidFill>
                  <a:srgbClr val="000000"/>
                </a:solidFill>
                <a:latin typeface="Verdana" charset="0"/>
              </a:rPr>
              <a:t>Earth </a:t>
            </a:r>
            <a:r>
              <a:rPr lang="en-PH" sz="2400" dirty="0">
                <a:solidFill>
                  <a:srgbClr val="000000"/>
                </a:solidFill>
                <a:latin typeface="Verdana" charset="0"/>
              </a:rPr>
              <a:t>is a complex system full of living and nonliving things and the matter and energy that continuously cycle through the smaller systems.</a:t>
            </a:r>
          </a:p>
          <a:p>
            <a:pPr marL="228600" indent="-228600"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n-PH" sz="2400" dirty="0">
              <a:solidFill>
                <a:srgbClr val="000000"/>
              </a:solidFill>
              <a:latin typeface="Verdana" charset="0"/>
            </a:endParaRPr>
          </a:p>
          <a:p>
            <a:endParaRPr lang="en-PH" sz="2400" b="1" dirty="0">
              <a:solidFill>
                <a:srgbClr val="3399CC"/>
              </a:solidFill>
              <a:latin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GEOSPHERE?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744790" cy="4501397"/>
          </a:xfrm>
        </p:spPr>
        <p:txBody>
          <a:bodyPr>
            <a:normAutofit/>
          </a:bodyPr>
          <a:lstStyle/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The </a:t>
            </a:r>
            <a:r>
              <a:rPr lang="en-PH" b="1" dirty="0">
                <a:solidFill>
                  <a:srgbClr val="3399CC"/>
                </a:solidFill>
                <a:latin typeface="Verdana" charset="0"/>
              </a:rPr>
              <a:t>geosphere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 is the mostly solid, rocky part of Earth. It extends from the center of Earth to the surface of Earth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.</a:t>
            </a: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The crust is the thin, outermost layer of the geosphere. 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THE ROCKY, TERRESTRIAL PARTS OF THE EARTH</a:t>
            </a: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r>
              <a:rPr lang="en-US" dirty="0" smtClean="0"/>
              <a:t>CAN YOU DIG IT????                                </a:t>
            </a:r>
            <a:endParaRPr lang="en-US" dirty="0"/>
          </a:p>
        </p:txBody>
      </p:sp>
      <p:pic>
        <p:nvPicPr>
          <p:cNvPr id="4" name="Picture 3" descr="DSC0093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509" y="4723132"/>
            <a:ext cx="2846490" cy="21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1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6000" dirty="0">
                <a:solidFill>
                  <a:srgbClr val="3399CC"/>
                </a:solidFill>
                <a:latin typeface="Verdana" charset="0"/>
              </a:rPr>
              <a:t/>
            </a:r>
            <a:br>
              <a:rPr lang="en-PH" sz="6000" dirty="0">
                <a:solidFill>
                  <a:srgbClr val="3399CC"/>
                </a:solidFill>
                <a:latin typeface="Verdana" charset="0"/>
              </a:rPr>
            </a:br>
            <a:r>
              <a:rPr lang="en-PH" sz="5400" dirty="0" smtClean="0">
                <a:solidFill>
                  <a:srgbClr val="3399CC"/>
                </a:solidFill>
                <a:latin typeface="Verdana" charset="0"/>
              </a:rPr>
              <a:t>What is the </a:t>
            </a:r>
            <a:br>
              <a:rPr lang="en-PH" sz="5400" dirty="0" smtClean="0">
                <a:solidFill>
                  <a:srgbClr val="3399CC"/>
                </a:solidFill>
                <a:latin typeface="Verdana" charset="0"/>
              </a:rPr>
            </a:br>
            <a:r>
              <a:rPr lang="en-PH" sz="5400" dirty="0" smtClean="0">
                <a:solidFill>
                  <a:srgbClr val="3399CC"/>
                </a:solidFill>
                <a:latin typeface="Verdana" charset="0"/>
              </a:rPr>
              <a:t>Hydrosphere?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2243962"/>
            <a:ext cx="8048227" cy="4435738"/>
          </a:xfrm>
        </p:spPr>
        <p:txBody>
          <a:bodyPr/>
          <a:lstStyle/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The </a:t>
            </a:r>
            <a:r>
              <a:rPr lang="en-PH" dirty="0">
                <a:solidFill>
                  <a:srgbClr val="3399CC"/>
                </a:solidFill>
                <a:latin typeface="Verdana" charset="0"/>
              </a:rPr>
              <a:t>hydrosphere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 is the part of Earth that is liquid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water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– H2O</a:t>
            </a: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Oceans, lakes, rivers, marshes, and groundwater are part of the hydrosphere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.</a:t>
            </a: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Water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is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moving through Earth and even into and out of living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things at all times! 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0647" y="1495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DSC0123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762" y="5114551"/>
            <a:ext cx="7004238" cy="174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492768"/>
          </a:xfrm>
        </p:spPr>
        <p:txBody>
          <a:bodyPr/>
          <a:lstStyle/>
          <a:p>
            <a:r>
              <a:rPr lang="en-PH" sz="4800" dirty="0">
                <a:solidFill>
                  <a:srgbClr val="3399CC"/>
                </a:solidFill>
                <a:latin typeface="Verdana" charset="0"/>
              </a:rPr>
              <a:t>What is the cryosphere?</a:t>
            </a:r>
            <a:br>
              <a:rPr lang="en-PH" sz="4800" dirty="0">
                <a:solidFill>
                  <a:srgbClr val="3399CC"/>
                </a:solidFill>
                <a:latin typeface="Verdana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953547" cy="4975412"/>
          </a:xfrm>
        </p:spPr>
        <p:txBody>
          <a:bodyPr/>
          <a:lstStyle/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The </a:t>
            </a:r>
            <a:r>
              <a:rPr lang="en-PH" dirty="0">
                <a:solidFill>
                  <a:srgbClr val="3399CC"/>
                </a:solidFill>
                <a:latin typeface="Verdana" charset="0"/>
              </a:rPr>
              <a:t>cryosphere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 is made up of all of the </a:t>
            </a:r>
            <a:r>
              <a:rPr lang="en-PH" i="1" u="sng" dirty="0">
                <a:solidFill>
                  <a:srgbClr val="000000"/>
                </a:solidFill>
                <a:latin typeface="Verdana" charset="0"/>
              </a:rPr>
              <a:t>frozen water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on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Earth.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Ice, snow,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sea ice, glaciers, ice shelves, icebergs, and frozen ground are all part of the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cryosphere.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Changes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in the cryosphere can play an important role in Earth’s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climate. </a:t>
            </a:r>
          </a:p>
          <a:p>
            <a:pPr marL="0" indent="0" algn="ctr">
              <a:buClr>
                <a:srgbClr val="66CC33"/>
              </a:buClr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charset="0"/>
              </a:rPr>
              <a:t>Ice, ice baby! </a:t>
            </a:r>
            <a:endParaRPr lang="en-PH" sz="4000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1266632"/>
          </a:xfrm>
        </p:spPr>
        <p:txBody>
          <a:bodyPr/>
          <a:lstStyle/>
          <a:p>
            <a:r>
              <a:rPr lang="en-US" sz="4400" dirty="0" smtClean="0"/>
              <a:t>What’s the Atmosphere?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30679"/>
            <a:ext cx="7849169" cy="5514232"/>
          </a:xfrm>
        </p:spPr>
        <p:txBody>
          <a:bodyPr/>
          <a:lstStyle/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The </a:t>
            </a:r>
            <a:r>
              <a:rPr lang="en-PH" dirty="0">
                <a:solidFill>
                  <a:srgbClr val="3399CC"/>
                </a:solidFill>
                <a:latin typeface="Verdana" charset="0"/>
              </a:rPr>
              <a:t>atmosphere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 is a 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combination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of mostly invisible gases that surrounds Earth.</a:t>
            </a:r>
          </a:p>
          <a:p>
            <a:pPr marL="228600" indent="-228600">
              <a:buClr>
                <a:srgbClr val="66CC33"/>
              </a:buClr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About 78 %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of the atmosphere is nitrogen. Oxygen makes up 21 %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PH" dirty="0">
                <a:solidFill>
                  <a:srgbClr val="000000"/>
                </a:solidFill>
                <a:latin typeface="Verdana" charset="0"/>
              </a:rPr>
              <a:t>of the atmosphere.</a:t>
            </a:r>
          </a:p>
          <a:p>
            <a:pPr marL="228600" indent="-228600">
              <a:buClr>
                <a:srgbClr val="66CC33"/>
              </a:buClr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None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6" name="Picture 5" descr="DSC012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9079"/>
            <a:ext cx="9143999" cy="278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PH" sz="4400" dirty="0">
                <a:solidFill>
                  <a:schemeClr val="accent2"/>
                </a:solidFill>
                <a:latin typeface="Verdana" charset="0"/>
              </a:rPr>
              <a:t>What is the biosphere?</a:t>
            </a:r>
            <a:br>
              <a:rPr lang="en-PH" sz="4400" dirty="0">
                <a:solidFill>
                  <a:schemeClr val="accent2"/>
                </a:solidFill>
                <a:latin typeface="Verdana" charset="0"/>
              </a:rPr>
            </a:br>
            <a:endParaRPr lang="en-US" sz="440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87234"/>
            <a:ext cx="7883962" cy="5253306"/>
          </a:xfrm>
        </p:spPr>
        <p:txBody>
          <a:bodyPr/>
          <a:lstStyle/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chemeClr val="accent2"/>
                </a:solidFill>
                <a:latin typeface="Verdana" charset="0"/>
              </a:rPr>
              <a:t>The biosphere is made up of </a:t>
            </a:r>
            <a:r>
              <a:rPr lang="en-PH" dirty="0" smtClean="0">
                <a:solidFill>
                  <a:schemeClr val="accent2"/>
                </a:solidFill>
                <a:latin typeface="Verdana" charset="0"/>
              </a:rPr>
              <a:t>all living things. 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 smtClean="0">
                <a:solidFill>
                  <a:schemeClr val="accent2"/>
                </a:solidFill>
                <a:latin typeface="Verdana" charset="0"/>
              </a:rPr>
              <a:t>Organisms </a:t>
            </a:r>
            <a:r>
              <a:rPr lang="en-PH" dirty="0">
                <a:solidFill>
                  <a:schemeClr val="accent2"/>
                </a:solidFill>
                <a:latin typeface="Verdana" charset="0"/>
              </a:rPr>
              <a:t>usually need oxygen or carbon dioxide to carry out life processes. </a:t>
            </a:r>
            <a:endParaRPr lang="en-PH" dirty="0" smtClean="0">
              <a:solidFill>
                <a:schemeClr val="accent2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 smtClean="0">
                <a:solidFill>
                  <a:schemeClr val="accent2"/>
                </a:solidFill>
                <a:latin typeface="Verdana" charset="0"/>
              </a:rPr>
              <a:t>Liquid </a:t>
            </a:r>
            <a:r>
              <a:rPr lang="en-PH" dirty="0">
                <a:solidFill>
                  <a:schemeClr val="accent2"/>
                </a:solidFill>
                <a:latin typeface="Verdana" charset="0"/>
              </a:rPr>
              <a:t>water, moderate temperatures, and a stable source of energy are also </a:t>
            </a:r>
            <a:r>
              <a:rPr lang="en-PH" dirty="0" smtClean="0">
                <a:solidFill>
                  <a:schemeClr val="accent2"/>
                </a:solidFill>
                <a:latin typeface="Verdana" charset="0"/>
              </a:rPr>
              <a:t>required </a:t>
            </a:r>
            <a:r>
              <a:rPr lang="en-PH" dirty="0">
                <a:solidFill>
                  <a:schemeClr val="accent2"/>
                </a:solidFill>
                <a:latin typeface="Verdana" charset="0"/>
              </a:rPr>
              <a:t>for most living things. </a:t>
            </a:r>
            <a:endParaRPr lang="en-PH" dirty="0" smtClean="0">
              <a:solidFill>
                <a:schemeClr val="accent2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chemeClr val="accent2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chemeClr val="accent2"/>
              </a:solidFill>
              <a:latin typeface="Verdana" charset="0"/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 descr="DSC011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444" y="4227332"/>
            <a:ext cx="3507556" cy="26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5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PH" sz="4000" dirty="0">
                <a:solidFill>
                  <a:srgbClr val="3399CC"/>
                </a:solidFill>
                <a:latin typeface="Verdana" charset="0"/>
              </a:rPr>
              <a:t>How do Earth’s spheres interact?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PH" dirty="0">
                <a:solidFill>
                  <a:srgbClr val="000000"/>
                </a:solidFill>
                <a:latin typeface="Verdana" charset="0"/>
              </a:rPr>
              <a:t>All of the five spheres of Earth interact as matter and energy change and cycle through the system</a:t>
            </a:r>
            <a:r>
              <a:rPr lang="en-PH" dirty="0" smtClean="0">
                <a:solidFill>
                  <a:srgbClr val="000000"/>
                </a:solidFill>
                <a:latin typeface="Verdana" charset="0"/>
              </a:rPr>
              <a:t>.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Matter moves between Earth’s spheres. </a:t>
            </a: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Sometimes, matter moves through many spheres before returning to a sphere.</a:t>
            </a:r>
          </a:p>
          <a:p>
            <a:pPr marL="228600" indent="-228600">
              <a:buClr>
                <a:srgbClr val="66CC33"/>
              </a:buClr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228600" indent="-228600">
              <a:buClr>
                <a:srgbClr val="66CC33"/>
              </a:buClr>
              <a:buFont typeface="Times New Roman" charset="0"/>
              <a:buChar char="•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  <a:defRPr/>
            </a:pPr>
            <a:r>
              <a:rPr lang="en-PH" dirty="0">
                <a:solidFill>
                  <a:srgbClr val="000000"/>
                </a:solidFill>
                <a:latin typeface="Verdana" charset="0"/>
              </a:rPr>
              <a:t>Energy moves between spheres. Energy also moves back and forth between spheres.</a:t>
            </a:r>
          </a:p>
          <a:p>
            <a:pPr marL="0" indent="0">
              <a:buNone/>
            </a:pPr>
            <a:endParaRPr lang="en-PH" dirty="0">
              <a:solidFill>
                <a:srgbClr val="000000"/>
              </a:solidFill>
              <a:latin typeface="Verdana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9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Vibro Up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Which of </a:t>
            </a: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Earth’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sz="4000" dirty="0">
                <a:latin typeface="Calibri" charset="0"/>
                <a:ea typeface="ＭＳ Ｐゴシック" charset="0"/>
                <a:cs typeface="ＭＳ Ｐゴシック" charset="0"/>
              </a:rPr>
              <a:t>spheres are </a:t>
            </a:r>
            <a:r>
              <a:rPr lang="en-US" altLang="ja-JP" sz="4000" dirty="0" smtClean="0">
                <a:latin typeface="Calibri" charset="0"/>
                <a:ea typeface="ＭＳ Ｐゴシック" charset="0"/>
                <a:cs typeface="ＭＳ Ｐゴシック" charset="0"/>
              </a:rPr>
              <a:t>Interacting?  Can you explain?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4931914" cy="5162409"/>
          </a:xfrm>
        </p:spPr>
        <p:txBody>
          <a:bodyPr/>
          <a:lstStyle/>
          <a:p>
            <a:endParaRPr lang="en-US" dirty="0"/>
          </a:p>
          <a:p>
            <a:pPr lvl="5"/>
            <a:r>
              <a:rPr lang="en-US" dirty="0"/>
              <a:t>	</a:t>
            </a:r>
            <a:r>
              <a:rPr lang="en-US" dirty="0" smtClean="0"/>
              <a:t>						1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/>
        </p:nvSpPr>
        <p:spPr bwMode="auto">
          <a:xfrm>
            <a:off x="-4045214" y="-6704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endParaRPr lang="en-US" kern="1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5" descr="DSC0105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468"/>
            <a:ext cx="5711376" cy="42835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4373" y="2713628"/>
            <a:ext cx="3159627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1. Atmosphere</a:t>
            </a:r>
          </a:p>
          <a:p>
            <a:endParaRPr lang="en-US" sz="2800" dirty="0"/>
          </a:p>
          <a:p>
            <a:r>
              <a:rPr lang="en-US" sz="2800" dirty="0" smtClean="0"/>
              <a:t>2. Biosphere</a:t>
            </a:r>
          </a:p>
          <a:p>
            <a:endParaRPr lang="en-US" sz="2800" dirty="0"/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Cryosphere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4. Geosphere</a:t>
            </a:r>
          </a:p>
          <a:p>
            <a:endParaRPr lang="en-US" sz="2800" dirty="0"/>
          </a:p>
          <a:p>
            <a:r>
              <a:rPr lang="en-US" sz="2800" dirty="0" smtClean="0"/>
              <a:t>5.Hydrosphere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8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Vibro Up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Vibro Up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1882</TotalTime>
  <Words>517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Calibri</vt:lpstr>
      <vt:lpstr>Candara</vt:lpstr>
      <vt:lpstr>Times New Roman</vt:lpstr>
      <vt:lpstr>Verdana</vt:lpstr>
      <vt:lpstr>Orbit</vt:lpstr>
      <vt:lpstr>Earth’s Awesome Spheres  and their  Amazing  Interactions! </vt:lpstr>
      <vt:lpstr>What on Earth? </vt:lpstr>
      <vt:lpstr>What is the GEOSPHERE? </vt:lpstr>
      <vt:lpstr> What is the  Hydrosphere? </vt:lpstr>
      <vt:lpstr>What is the cryosphere? </vt:lpstr>
      <vt:lpstr>What’s the Atmosphere? </vt:lpstr>
      <vt:lpstr>What is the biosphere? </vt:lpstr>
      <vt:lpstr>How do Earth’s spheres interact?</vt:lpstr>
      <vt:lpstr>Which of Earth’s spheres are Interacting?  Can you explain? </vt:lpstr>
      <vt:lpstr>Which of Earth’s spheres are interacting in the picture? </vt:lpstr>
      <vt:lpstr>Which of Earth’s spheres are interacting in the picture? </vt:lpstr>
      <vt:lpstr>Which of Earth’s spheres are interacting in the picture? </vt:lpstr>
      <vt:lpstr>Which of Earth’s spheres are interacting in the picture? </vt:lpstr>
    </vt:vector>
  </TitlesOfParts>
  <Company>SBBC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Benchmarks</dc:title>
  <dc:creator>P00032428 Rothacker</dc:creator>
  <cp:lastModifiedBy>K B</cp:lastModifiedBy>
  <cp:revision>19</cp:revision>
  <dcterms:created xsi:type="dcterms:W3CDTF">2014-07-14T17:56:05Z</dcterms:created>
  <dcterms:modified xsi:type="dcterms:W3CDTF">2016-10-17T01:04:16Z</dcterms:modified>
</cp:coreProperties>
</file>